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17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mercredi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14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novembre 2012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1723" y="3973653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for and </a:t>
            </a:r>
            <a:r>
              <a:rPr lang="en-US" sz="2800" smtClean="0">
                <a:latin typeface="Kristen ITC" pitchFamily="66" charset="0"/>
              </a:rPr>
              <a:t>give advice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1239" y="28956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Discuss celebrations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22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98</cp:revision>
  <dcterms:created xsi:type="dcterms:W3CDTF">2011-09-14T23:22:57Z</dcterms:created>
  <dcterms:modified xsi:type="dcterms:W3CDTF">2012-11-14T12:24:21Z</dcterms:modified>
</cp:coreProperties>
</file>